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59"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6FF48EF-245F-4775-A44E-54BFA768B97D}" type="datetimeFigureOut">
              <a:rPr lang="en-US" smtClean="0"/>
              <a:t>6/9/2015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1A4FA2B-B8E2-4955-A7D2-F71A099EFE3B}"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F48EF-245F-4775-A44E-54BFA768B97D}"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F48EF-245F-4775-A44E-54BFA768B97D}"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F48EF-245F-4775-A44E-54BFA768B97D}"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FF48EF-245F-4775-A44E-54BFA768B97D}"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1A4FA2B-B8E2-4955-A7D2-F71A099EFE3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FF48EF-245F-4775-A44E-54BFA768B97D}"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6FF48EF-245F-4775-A44E-54BFA768B97D}" type="datetimeFigureOut">
              <a:rPr lang="en-US" smtClean="0"/>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FF48EF-245F-4775-A44E-54BFA768B97D}" type="datetimeFigureOut">
              <a:rPr lang="en-US" smtClean="0"/>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F48EF-245F-4775-A44E-54BFA768B97D}" type="datetimeFigureOut">
              <a:rPr lang="en-US" smtClean="0"/>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FF48EF-245F-4775-A44E-54BFA768B97D}"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FF48EF-245F-4775-A44E-54BFA768B97D}"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4FA2B-B8E2-4955-A7D2-F71A099EFE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6FF48EF-245F-4775-A44E-54BFA768B97D}" type="datetimeFigureOut">
              <a:rPr lang="en-US" smtClean="0"/>
              <a:t>6/9/2015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1A4FA2B-B8E2-4955-A7D2-F71A099EFE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Deep Dive Chair Design</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Kadeem Whyte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 Prototype</a:t>
            </a:r>
            <a:endParaRPr lang="en-US" dirty="0"/>
          </a:p>
        </p:txBody>
      </p:sp>
      <p:pic>
        <p:nvPicPr>
          <p:cNvPr id="4" name="Content Placeholder 3" descr="desk drawing.jpg"/>
          <p:cNvPicPr>
            <a:picLocks noGrp="1" noChangeAspect="1"/>
          </p:cNvPicPr>
          <p:nvPr>
            <p:ph idx="1"/>
          </p:nvPr>
        </p:nvPicPr>
        <p:blipFill>
          <a:blip r:embed="rId2" cstate="print"/>
          <a:stretch>
            <a:fillRect/>
          </a:stretch>
        </p:blipFill>
        <p:spPr>
          <a:xfrm>
            <a:off x="457200" y="1639887"/>
            <a:ext cx="8229600" cy="46291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 Prototype</a:t>
            </a:r>
            <a:endParaRPr lang="en-US" dirty="0"/>
          </a:p>
        </p:txBody>
      </p:sp>
      <p:graphicFrame>
        <p:nvGraphicFramePr>
          <p:cNvPr id="5" name="Object 4"/>
          <p:cNvGraphicFramePr>
            <a:graphicFrameLocks noChangeAspect="1"/>
          </p:cNvGraphicFramePr>
          <p:nvPr/>
        </p:nvGraphicFramePr>
        <p:xfrm>
          <a:off x="914400" y="1295400"/>
          <a:ext cx="6877050" cy="5313692"/>
        </p:xfrm>
        <a:graphic>
          <a:graphicData uri="http://schemas.openxmlformats.org/presentationml/2006/ole">
            <p:oleObj spid="_x0000_s18435" name="Acrobat Document" r:id="rId3" imgW="15085714" imgH="11657143" progId="AcroExch.Document.7">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a:t>
            </a:r>
            <a:endParaRPr lang="en-US" dirty="0"/>
          </a:p>
        </p:txBody>
      </p:sp>
      <p:sp>
        <p:nvSpPr>
          <p:cNvPr id="3" name="Content Placeholder 2"/>
          <p:cNvSpPr>
            <a:spLocks noGrp="1"/>
          </p:cNvSpPr>
          <p:nvPr>
            <p:ph idx="1"/>
          </p:nvPr>
        </p:nvSpPr>
        <p:spPr/>
        <p:txBody>
          <a:bodyPr/>
          <a:lstStyle/>
          <a:p>
            <a:r>
              <a:rPr lang="en-US" dirty="0" smtClean="0"/>
              <a:t>We started out with just writing out a paragraph that went one by one and described the problems of desks in each room of the HSMSE building and if there were advantages we would write those also</a:t>
            </a:r>
            <a:endParaRPr lang="en-US" dirty="0"/>
          </a:p>
        </p:txBody>
      </p:sp>
      <p:pic>
        <p:nvPicPr>
          <p:cNvPr id="2050" name="Picture 2" descr="Picture"/>
          <p:cNvPicPr>
            <a:picLocks noChangeAspect="1" noChangeArrowheads="1"/>
          </p:cNvPicPr>
          <p:nvPr/>
        </p:nvPicPr>
        <p:blipFill>
          <a:blip r:embed="rId2" cstate="print"/>
          <a:srcRect/>
          <a:stretch>
            <a:fillRect/>
          </a:stretch>
        </p:blipFill>
        <p:spPr bwMode="auto">
          <a:xfrm rot="5400000">
            <a:off x="2325515" y="3846685"/>
            <a:ext cx="2816569" cy="2743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a:t>
            </a:r>
            <a:r>
              <a:rPr lang="en-US" dirty="0" smtClean="0"/>
              <a:t>G</a:t>
            </a:r>
            <a:r>
              <a:rPr lang="en-US" dirty="0" smtClean="0"/>
              <a:t>enerate </a:t>
            </a:r>
            <a:r>
              <a:rPr lang="en-US" dirty="0" smtClean="0"/>
              <a:t>I</a:t>
            </a:r>
            <a:r>
              <a:rPr lang="en-US" dirty="0" smtClean="0"/>
              <a:t>deas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went online and searched for different desks that can help us make our final design and wrote the pros about each table so we could refer to it later.</a:t>
            </a:r>
          </a:p>
          <a:p>
            <a:endParaRPr lang="en-US" dirty="0" smtClean="0"/>
          </a:p>
          <a:p>
            <a:endParaRPr lang="en-US" dirty="0" smtClean="0"/>
          </a:p>
          <a:p>
            <a:endParaRPr lang="en-US" dirty="0" smtClean="0"/>
          </a:p>
          <a:p>
            <a:endParaRPr lang="en-US" dirty="0" smtClean="0"/>
          </a:p>
          <a:p>
            <a:pPr lvl="0"/>
            <a:r>
              <a:rPr lang="en-US" dirty="0" smtClean="0"/>
              <a:t>This is one way modern technology can be put into the design but the desk will be bigger to fit more than just the </a:t>
            </a:r>
            <a:r>
              <a:rPr lang="en-US" dirty="0" err="1" smtClean="0"/>
              <a:t>ipad</a:t>
            </a:r>
            <a:r>
              <a:rPr lang="en-US" dirty="0" smtClean="0"/>
              <a:t> or laptop and will also include an outlet for the tech to charge at all times as sometime kids forget to plug them in.</a:t>
            </a:r>
          </a:p>
          <a:p>
            <a:endParaRPr lang="en-US" dirty="0" smtClean="0"/>
          </a:p>
        </p:txBody>
      </p:sp>
      <p:pic>
        <p:nvPicPr>
          <p:cNvPr id="4" name="Picture 3" descr="https://s-media-cache-ak0.pinimg.com/236x/13/36/9b/13369bd6388273eaa4dfe97453811e62.jpg"/>
          <p:cNvPicPr/>
          <p:nvPr/>
        </p:nvPicPr>
        <p:blipFill>
          <a:blip r:embed="rId2" cstate="print"/>
          <a:srcRect/>
          <a:stretch>
            <a:fillRect/>
          </a:stretch>
        </p:blipFill>
        <p:spPr bwMode="auto">
          <a:xfrm>
            <a:off x="2133600" y="2743200"/>
            <a:ext cx="2242820" cy="179451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Generate Ideas</a:t>
            </a:r>
            <a:endParaRPr lang="en-US" dirty="0"/>
          </a:p>
        </p:txBody>
      </p:sp>
      <p:pic>
        <p:nvPicPr>
          <p:cNvPr id="4" name="Content Placeholder 3" descr="http://smithsystem.wpengine.netdna-cdn.com/wp-content/uploads/2014/05/callout-bg-collaborative-desks1.jpg"/>
          <p:cNvPicPr>
            <a:picLocks noGrp="1"/>
          </p:cNvPicPr>
          <p:nvPr>
            <p:ph idx="1"/>
          </p:nvPr>
        </p:nvPicPr>
        <p:blipFill>
          <a:blip r:embed="rId2" cstate="print"/>
          <a:srcRect/>
          <a:stretch>
            <a:fillRect/>
          </a:stretch>
        </p:blipFill>
        <p:spPr bwMode="auto">
          <a:xfrm>
            <a:off x="914400" y="2514600"/>
            <a:ext cx="6705600" cy="3276600"/>
          </a:xfrm>
          <a:prstGeom prst="rect">
            <a:avLst/>
          </a:prstGeom>
          <a:noFill/>
          <a:ln w="9525">
            <a:noFill/>
            <a:miter lim="800000"/>
            <a:headEnd/>
            <a:tailEnd/>
          </a:ln>
        </p:spPr>
      </p:pic>
      <p:sp>
        <p:nvSpPr>
          <p:cNvPr id="5" name="Rectangle 4"/>
          <p:cNvSpPr/>
          <p:nvPr/>
        </p:nvSpPr>
        <p:spPr>
          <a:xfrm>
            <a:off x="457200" y="1447800"/>
            <a:ext cx="8229600" cy="923330"/>
          </a:xfrm>
          <a:prstGeom prst="rect">
            <a:avLst/>
          </a:prstGeom>
        </p:spPr>
        <p:txBody>
          <a:bodyPr wrap="square">
            <a:spAutoFit/>
          </a:bodyPr>
          <a:lstStyle/>
          <a:p>
            <a:pPr lvl="0"/>
            <a:r>
              <a:rPr lang="en-US" dirty="0"/>
              <a:t>This design has easily adjustable tables and the material is easy to clean also. These desks also have a colorful design that would look nice in a classroom environment and can also make groups or come apart easily.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and Generate Ideas</a:t>
            </a:r>
            <a:endParaRPr lang="en-US" dirty="0"/>
          </a:p>
        </p:txBody>
      </p:sp>
      <p:pic>
        <p:nvPicPr>
          <p:cNvPr id="4" name="Content Placeholder 3" descr="https://s-media-cache-ak0.pinimg.com/236x/fe/29/57/fe29577403bc6a32e01cd1d07d2cca3a.jpg"/>
          <p:cNvPicPr>
            <a:picLocks noGrp="1"/>
          </p:cNvPicPr>
          <p:nvPr>
            <p:ph idx="1"/>
          </p:nvPr>
        </p:nvPicPr>
        <p:blipFill>
          <a:blip r:embed="rId2" cstate="print"/>
          <a:srcRect/>
          <a:stretch>
            <a:fillRect/>
          </a:stretch>
        </p:blipFill>
        <p:spPr bwMode="auto">
          <a:xfrm>
            <a:off x="1828800" y="3429000"/>
            <a:ext cx="4419600" cy="3048000"/>
          </a:xfrm>
          <a:prstGeom prst="rect">
            <a:avLst/>
          </a:prstGeom>
          <a:noFill/>
          <a:ln w="9525">
            <a:noFill/>
            <a:miter lim="800000"/>
            <a:headEnd/>
            <a:tailEnd/>
          </a:ln>
        </p:spPr>
      </p:pic>
      <p:sp>
        <p:nvSpPr>
          <p:cNvPr id="5" name="Rectangle 4"/>
          <p:cNvSpPr/>
          <p:nvPr/>
        </p:nvSpPr>
        <p:spPr>
          <a:xfrm>
            <a:off x="381000" y="1828800"/>
            <a:ext cx="8077200" cy="1200329"/>
          </a:xfrm>
          <a:prstGeom prst="rect">
            <a:avLst/>
          </a:prstGeom>
        </p:spPr>
        <p:txBody>
          <a:bodyPr wrap="square">
            <a:spAutoFit/>
          </a:bodyPr>
          <a:lstStyle/>
          <a:p>
            <a:r>
              <a:rPr lang="en-US" dirty="0"/>
              <a:t>Use of the way these tables fold would allow for the easy storage of the desks during breaks in order for janitors clean rooms better without going through or making teachers go through the pain of moving desk out of the way that are fairly big and hard to move.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 Criteria </a:t>
            </a:r>
            <a:r>
              <a:rPr lang="en-US" dirty="0" smtClean="0">
                <a:effectLst/>
              </a:rPr>
              <a:t>and Constraints</a:t>
            </a:r>
            <a:endParaRPr lang="en-US" dirty="0">
              <a:effectLst/>
            </a:endParaRPr>
          </a:p>
        </p:txBody>
      </p:sp>
      <p:graphicFrame>
        <p:nvGraphicFramePr>
          <p:cNvPr id="4" name="Content Placeholder 3"/>
          <p:cNvGraphicFramePr>
            <a:graphicFrameLocks noChangeAspect="1"/>
          </p:cNvGraphicFramePr>
          <p:nvPr>
            <p:ph idx="1"/>
          </p:nvPr>
        </p:nvGraphicFramePr>
        <p:xfrm>
          <a:off x="457200" y="1959727"/>
          <a:ext cx="8229600" cy="3989471"/>
        </p:xfrm>
        <a:graphic>
          <a:graphicData uri="http://schemas.openxmlformats.org/presentationml/2006/ole">
            <p:oleObj spid="_x0000_s16386" name="Document" r:id="rId3" imgW="11779403" imgH="5709820" progId="Word.Document.8">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Explore Possibilities</a:t>
            </a:r>
            <a:endParaRPr lang="en-US" dirty="0"/>
          </a:p>
        </p:txBody>
      </p:sp>
      <p:sp>
        <p:nvSpPr>
          <p:cNvPr id="3" name="Content Placeholder 2"/>
          <p:cNvSpPr>
            <a:spLocks noGrp="1"/>
          </p:cNvSpPr>
          <p:nvPr>
            <p:ph idx="1"/>
          </p:nvPr>
        </p:nvSpPr>
        <p:spPr/>
        <p:txBody>
          <a:bodyPr>
            <a:normAutofit/>
          </a:bodyPr>
          <a:lstStyle/>
          <a:p>
            <a:r>
              <a:rPr lang="en-US" sz="1400" dirty="0" smtClean="0"/>
              <a:t>After </a:t>
            </a:r>
            <a:r>
              <a:rPr lang="en-US" sz="1400" dirty="0" smtClean="0"/>
              <a:t>researching we got many ideas and decided to add,</a:t>
            </a:r>
            <a:br>
              <a:rPr lang="en-US" sz="1400" dirty="0" smtClean="0"/>
            </a:br>
            <a:endParaRPr lang="en-US" sz="1400" dirty="0" smtClean="0"/>
          </a:p>
          <a:p>
            <a:r>
              <a:rPr lang="en-US" sz="1400" dirty="0" smtClean="0"/>
              <a:t>Baskets </a:t>
            </a:r>
            <a:r>
              <a:rPr lang="en-US" sz="1400" dirty="0" smtClean="0"/>
              <a:t>that are detachable to the sides of the desk</a:t>
            </a:r>
            <a:br>
              <a:rPr lang="en-US" sz="1400" dirty="0" smtClean="0"/>
            </a:br>
            <a:endParaRPr lang="en-US" sz="1400" dirty="0" smtClean="0"/>
          </a:p>
          <a:p>
            <a:r>
              <a:rPr lang="en-US" sz="1400" dirty="0" smtClean="0"/>
              <a:t>The </a:t>
            </a:r>
            <a:r>
              <a:rPr lang="en-US" sz="1400" dirty="0" smtClean="0"/>
              <a:t>top of the desk can fold onto the legs and stack with other tables well</a:t>
            </a:r>
            <a:br>
              <a:rPr lang="en-US" sz="1400" dirty="0" smtClean="0"/>
            </a:br>
            <a:endParaRPr lang="en-US" sz="1400" dirty="0" smtClean="0"/>
          </a:p>
          <a:p>
            <a:r>
              <a:rPr lang="en-US" sz="1400" dirty="0" smtClean="0"/>
              <a:t>There </a:t>
            </a:r>
            <a:r>
              <a:rPr lang="en-US" sz="1400" dirty="0" smtClean="0"/>
              <a:t>is a cylinder shape groove in the desk to allow pens and pencils to be placed in</a:t>
            </a:r>
            <a:br>
              <a:rPr lang="en-US" sz="1400" dirty="0" smtClean="0"/>
            </a:br>
            <a:endParaRPr lang="en-US" sz="1400" dirty="0" smtClean="0"/>
          </a:p>
          <a:p>
            <a:r>
              <a:rPr lang="en-US" sz="1400" dirty="0" smtClean="0"/>
              <a:t>Desks </a:t>
            </a:r>
            <a:r>
              <a:rPr lang="en-US" sz="1400" dirty="0" smtClean="0"/>
              <a:t>are larger than normal one person desk but smaller than two person desks</a:t>
            </a:r>
            <a:br>
              <a:rPr lang="en-US" sz="1400" dirty="0" smtClean="0"/>
            </a:br>
            <a:endParaRPr lang="en-US" sz="1400" dirty="0" smtClean="0"/>
          </a:p>
          <a:p>
            <a:r>
              <a:rPr lang="en-US" sz="1400" dirty="0" smtClean="0"/>
              <a:t>The </a:t>
            </a:r>
            <a:r>
              <a:rPr lang="en-US" sz="1400" dirty="0" smtClean="0"/>
              <a:t>legs of the desk are retractable so they can easily be adjusted for students of different height</a:t>
            </a:r>
            <a:br>
              <a:rPr lang="en-US" sz="1400" dirty="0" smtClean="0"/>
            </a:br>
            <a:endParaRPr lang="en-US" sz="1400" dirty="0" smtClean="0"/>
          </a:p>
          <a:p>
            <a:r>
              <a:rPr lang="en-US" sz="1400" dirty="0" smtClean="0"/>
              <a:t>A </a:t>
            </a:r>
            <a:r>
              <a:rPr lang="en-US" sz="1400" dirty="0" smtClean="0"/>
              <a:t>built in space for a tablet or laptop that has a lockable front casing on it</a:t>
            </a:r>
            <a:br>
              <a:rPr lang="en-US" sz="1400" dirty="0" smtClean="0"/>
            </a:br>
            <a:endParaRPr lang="en-US" sz="1400" dirty="0" smtClean="0"/>
          </a:p>
          <a:p>
            <a:r>
              <a:rPr lang="en-US" sz="1400" dirty="0" smtClean="0"/>
              <a:t>Table </a:t>
            </a:r>
            <a:r>
              <a:rPr lang="en-US" sz="1400" dirty="0" smtClean="0"/>
              <a:t>is a trapezoid shape in order to allow for easy group creation and also arm rest for both left and right handed students</a:t>
            </a:r>
            <a:br>
              <a:rPr lang="en-US" sz="1400" dirty="0" smtClean="0"/>
            </a:b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an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Our design is a fairly big but storable design that will allow the betterment of student classroom life with more space to work and store any materials they may need to at the side. Also there is a pencil holder in the desk and a durable tablet/laptop compartment at the top that can be charged right from the desk thorough outlets on the side. The desk is in a trapezoidal shape in order for better arm placement options for students and also allows for the easy storage of detaching the baskets on the side, folding up and then being stacked on to each other neatly. Lastly the legs of the desk retract or elongate to adjust the tables height for smaller or bigger students.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Develop a Design Proposal </a:t>
            </a:r>
            <a:endParaRPr lang="en-US" dirty="0"/>
          </a:p>
        </p:txBody>
      </p:sp>
      <p:graphicFrame>
        <p:nvGraphicFramePr>
          <p:cNvPr id="4" name="Content Placeholder 3"/>
          <p:cNvGraphicFramePr>
            <a:graphicFrameLocks noChangeAspect="1"/>
          </p:cNvGraphicFramePr>
          <p:nvPr>
            <p:ph idx="1"/>
          </p:nvPr>
        </p:nvGraphicFramePr>
        <p:xfrm>
          <a:off x="2760880" y="1600200"/>
          <a:ext cx="3622240" cy="4708525"/>
        </p:xfrm>
        <a:graphic>
          <a:graphicData uri="http://schemas.openxmlformats.org/presentationml/2006/ole">
            <p:oleObj spid="_x0000_s17410" name="Document" r:id="rId3" imgW="5949456" imgH="7733842"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371</Words>
  <Application>Microsoft Office PowerPoint</Application>
  <PresentationFormat>On-screen Show (4:3)</PresentationFormat>
  <Paragraphs>31</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11</vt:i4>
      </vt:variant>
    </vt:vector>
  </HeadingPairs>
  <TitlesOfParts>
    <vt:vector size="15" baseType="lpstr">
      <vt:lpstr>Apex</vt:lpstr>
      <vt:lpstr>Microsoft Office Word 97 - 2003 Document</vt:lpstr>
      <vt:lpstr>Microsoft Office Word Document</vt:lpstr>
      <vt:lpstr>Adobe Acrobat Document</vt:lpstr>
      <vt:lpstr>The Deep Dive Chair Design</vt:lpstr>
      <vt:lpstr>Define the problem</vt:lpstr>
      <vt:lpstr>Research and Generate Ideas</vt:lpstr>
      <vt:lpstr>Research and Generate Ideas</vt:lpstr>
      <vt:lpstr>Research and Generate Ideas</vt:lpstr>
      <vt:lpstr>Identify Criteria and Constraints</vt:lpstr>
      <vt:lpstr>Explore Possibilities</vt:lpstr>
      <vt:lpstr>Select an Approach</vt:lpstr>
      <vt:lpstr>Develop a Design Proposal </vt:lpstr>
      <vt:lpstr>Model A Prototype</vt:lpstr>
      <vt:lpstr>Model A Prototype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Deep Dive Chair Design</dc:title>
  <dc:creator>Home</dc:creator>
  <cp:lastModifiedBy>Home</cp:lastModifiedBy>
  <cp:revision>9</cp:revision>
  <dcterms:created xsi:type="dcterms:W3CDTF">2015-06-09T08:46:08Z</dcterms:created>
  <dcterms:modified xsi:type="dcterms:W3CDTF">2015-06-09T10:13:18Z</dcterms:modified>
</cp:coreProperties>
</file>